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70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latin typeface="Arial Rounded MT Bold" panose="020F0704030504030204" pitchFamily="34" charset="0"/>
              </a:rPr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XLII contenida en el artículo 65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  <a:latin typeface="Arial Rounded MT Bold" panose="020F0704030504030204" pitchFamily="34" charset="0"/>
              </a:rPr>
              <a:t>NO es aplicable.</a:t>
            </a:r>
            <a:endParaRPr lang="es-MX" dirty="0"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1953" y="507309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534399" y="4042179"/>
            <a:ext cx="3278947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65 </a:t>
            </a:r>
          </a:p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XLII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Donaciones en dinero o en especie.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1A50628C-2DB1-F454-373D-ADE5F403AE48}"/>
              </a:ext>
            </a:extLst>
          </p:cNvPr>
          <p:cNvGrpSpPr/>
          <p:nvPr/>
        </p:nvGrpSpPr>
        <p:grpSpPr>
          <a:xfrm>
            <a:off x="5515535" y="242034"/>
            <a:ext cx="2687561" cy="1521913"/>
            <a:chOff x="5515535" y="242034"/>
            <a:chExt cx="2687561" cy="152191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2B87624-BC18-9074-68B5-BFAE37D0BECE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FDA83AB-384E-720D-F684-DD1530E90B11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E0CC60-BA26-F98D-D515-EB4EF972D3DD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agosto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138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101</cp:revision>
  <dcterms:created xsi:type="dcterms:W3CDTF">2018-06-12T17:38:37Z</dcterms:created>
  <dcterms:modified xsi:type="dcterms:W3CDTF">2025-09-03T17:37:02Z</dcterms:modified>
</cp:coreProperties>
</file>